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547670593ac4fcc" /><Relationship Type="http://schemas.openxmlformats.org/officeDocument/2006/relationships/extended-properties" Target="/docProps/app.xml" Id="Rdf43464cbef44e9e" /><Relationship Type="http://schemas.openxmlformats.org/officeDocument/2006/relationships/officeDocument" Target="/ppt/presentation.xml" Id="R9453d0612bcc4a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ab6b204d9f4587"/>
  </p:sldMasterIdLst>
  <p:notesMasterIdLst>
    <p:notesMasterId xmlns:r="http://schemas.openxmlformats.org/officeDocument/2006/relationships" r:id="R3c12051acfd84553"/>
  </p:notesMasterIdLst>
  <p:sldIdLst>
    <p:sldId xmlns:r="http://schemas.openxmlformats.org/officeDocument/2006/relationships" id="256" r:id="R190dd8337800488e"/>
    <p:sldId xmlns:r="http://schemas.openxmlformats.org/officeDocument/2006/relationships" id="257" r:id="R7d230f4b379d4719"/>
    <p:sldId xmlns:r="http://schemas.openxmlformats.org/officeDocument/2006/relationships" id="258" r:id="R9214e76f0c9c4fff"/>
    <p:sldId xmlns:r="http://schemas.openxmlformats.org/officeDocument/2006/relationships" id="259" r:id="Rb0a27bfc9fbf4e24"/>
    <p:sldId xmlns:r="http://schemas.openxmlformats.org/officeDocument/2006/relationships" id="260" r:id="R3cd560214a104468"/>
    <p:sldId xmlns:r="http://schemas.openxmlformats.org/officeDocument/2006/relationships" id="261" r:id="R81e545ec83f74347"/>
    <p:sldId xmlns:r="http://schemas.openxmlformats.org/officeDocument/2006/relationships" id="262" r:id="R94d1676db6a840d2"/>
    <p:sldId xmlns:r="http://schemas.openxmlformats.org/officeDocument/2006/relationships" id="263" r:id="R83c036fe06c847b1"/>
    <p:sldId xmlns:r="http://schemas.openxmlformats.org/officeDocument/2006/relationships" id="264" r:id="Rb85c61e733c644ec"/>
    <p:sldId xmlns:r="http://schemas.openxmlformats.org/officeDocument/2006/relationships" id="265" r:id="R16cf120898e34d0a"/>
    <p:sldId xmlns:r="http://schemas.openxmlformats.org/officeDocument/2006/relationships" id="266" r:id="Rbf698f22da5a4ae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359600913f944fa" /><Relationship Type="http://schemas.openxmlformats.org/officeDocument/2006/relationships/slideMaster" Target="/ppt/slideMasters/slideMaster1.xml" Id="R9dab6b204d9f4587" /><Relationship Type="http://schemas.openxmlformats.org/officeDocument/2006/relationships/notesMaster" Target="/ppt/notesMasters/notesMaster1.xml" Id="R3c12051acfd84553" /><Relationship Type="http://schemas.openxmlformats.org/officeDocument/2006/relationships/presProps" Target="/ppt/presProps.xml" Id="R79bb8a45fa2e442c" /><Relationship Type="http://schemas.openxmlformats.org/officeDocument/2006/relationships/tableStyles" Target="/ppt/tableStyles.xml" Id="Rded35d3e4e9040f5" /><Relationship Type="http://schemas.openxmlformats.org/officeDocument/2006/relationships/slide" Target="/ppt/slides/slide1.xml" Id="R190dd8337800488e" /><Relationship Type="http://schemas.openxmlformats.org/officeDocument/2006/relationships/slide" Target="/ppt/slides/slide2.xml" Id="R7d230f4b379d4719" /><Relationship Type="http://schemas.openxmlformats.org/officeDocument/2006/relationships/slide" Target="/ppt/slides/slide3.xml" Id="R9214e76f0c9c4fff" /><Relationship Type="http://schemas.openxmlformats.org/officeDocument/2006/relationships/slide" Target="/ppt/slides/slide4.xml" Id="Rb0a27bfc9fbf4e24" /><Relationship Type="http://schemas.openxmlformats.org/officeDocument/2006/relationships/slide" Target="/ppt/slides/slide5.xml" Id="R3cd560214a104468" /><Relationship Type="http://schemas.openxmlformats.org/officeDocument/2006/relationships/slide" Target="/ppt/slides/slide6.xml" Id="R81e545ec83f74347" /><Relationship Type="http://schemas.openxmlformats.org/officeDocument/2006/relationships/slide" Target="/ppt/slides/slide7.xml" Id="R94d1676db6a840d2" /><Relationship Type="http://schemas.openxmlformats.org/officeDocument/2006/relationships/slide" Target="/ppt/slides/slide8.xml" Id="R83c036fe06c847b1" /><Relationship Type="http://schemas.openxmlformats.org/officeDocument/2006/relationships/slide" Target="/ppt/slides/slide9.xml" Id="Rb85c61e733c644ec" /><Relationship Type="http://schemas.openxmlformats.org/officeDocument/2006/relationships/slide" Target="/ppt/slides/slide10.xml" Id="R16cf120898e34d0a" /><Relationship Type="http://schemas.openxmlformats.org/officeDocument/2006/relationships/slide" Target="/ppt/slides/slide11.xml" Id="Rbf698f22da5a4ae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7b63209af5249a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96bfb0fde86452d" /><Relationship Type="http://schemas.openxmlformats.org/officeDocument/2006/relationships/notesMaster" Target="/ppt/notesMasters/notesMaster1.xml" Id="R3cdcebbdd8c7445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48daa3525d04f78" /><Relationship Type="http://schemas.openxmlformats.org/officeDocument/2006/relationships/notesMaster" Target="/ppt/notesMasters/notesMaster1.xml" Id="R542c82435144425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a7d9d3519cb4b25" /><Relationship Type="http://schemas.openxmlformats.org/officeDocument/2006/relationships/notesMaster" Target="/ppt/notesMasters/notesMaster1.xml" Id="R2b3ea0c928cf452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711c08ecaff4e5b" /><Relationship Type="http://schemas.openxmlformats.org/officeDocument/2006/relationships/notesMaster" Target="/ppt/notesMasters/notesMaster1.xml" Id="Ra5b12e089644454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09e6db67d7c4589" /><Relationship Type="http://schemas.openxmlformats.org/officeDocument/2006/relationships/notesMaster" Target="/ppt/notesMasters/notesMaster1.xml" Id="R58b076f97070416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28e896b41074055" /><Relationship Type="http://schemas.openxmlformats.org/officeDocument/2006/relationships/notesMaster" Target="/ppt/notesMasters/notesMaster1.xml" Id="R8aea0810d3cd451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85e611279844a01" /><Relationship Type="http://schemas.openxmlformats.org/officeDocument/2006/relationships/notesMaster" Target="/ppt/notesMasters/notesMaster1.xml" Id="R3055f72faf5540e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03d89d674c44926" /><Relationship Type="http://schemas.openxmlformats.org/officeDocument/2006/relationships/notesMaster" Target="/ppt/notesMasters/notesMaster1.xml" Id="Rc89be18183b3455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065a5eeb7984cbb" /><Relationship Type="http://schemas.openxmlformats.org/officeDocument/2006/relationships/notesMaster" Target="/ppt/notesMasters/notesMaster1.xml" Id="R9630f3e29a444eb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88e9834d4004a2f" /><Relationship Type="http://schemas.openxmlformats.org/officeDocument/2006/relationships/notesMaster" Target="/ppt/notesMasters/notesMaster1.xml" Id="R2e0a1dca472e486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245b40b1a034e55" /><Relationship Type="http://schemas.openxmlformats.org/officeDocument/2006/relationships/notesMaster" Target="/ppt/notesMasters/notesMaster1.xml" Id="R10e3817b25db440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5f4ae2e914c0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2adec5f06514b5d" /><Relationship Type="http://schemas.openxmlformats.org/officeDocument/2006/relationships/slideLayout" Target="/ppt/slideLayouts/slideLayout1.xml" Id="R56e694030a9048f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e694030a9048f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121db5a68406c" /><Relationship Type="http://schemas.openxmlformats.org/officeDocument/2006/relationships/image" Target="/ppt/media/image.png" Id="R1f99a51905804f18" /><Relationship Type="http://schemas.openxmlformats.org/officeDocument/2006/relationships/notesSlide" Target="/ppt/notesSlides/notesSlide1.xml" Id="R8492d2b1194c421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d1c6199a34624" /><Relationship Type="http://schemas.openxmlformats.org/officeDocument/2006/relationships/image" Target="/ppt/media/image10.png" Id="R4fb3981af7524a7f" /><Relationship Type="http://schemas.openxmlformats.org/officeDocument/2006/relationships/notesSlide" Target="/ppt/notesSlides/notesSlide10.xml" Id="Rac4bf487494b413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20de9e78b4bf8" /><Relationship Type="http://schemas.openxmlformats.org/officeDocument/2006/relationships/image" Target="/ppt/media/image11.png" Id="R704470a1b1a94e07" /><Relationship Type="http://schemas.openxmlformats.org/officeDocument/2006/relationships/notesSlide" Target="/ppt/notesSlides/notesSlide11.xml" Id="Ra12e62456b3f4e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171ddcc3b473f" /><Relationship Type="http://schemas.openxmlformats.org/officeDocument/2006/relationships/image" Target="/ppt/media/image2.png" Id="Rd51f1d78a6c04143" /><Relationship Type="http://schemas.openxmlformats.org/officeDocument/2006/relationships/notesSlide" Target="/ppt/notesSlides/notesSlide2.xml" Id="Rc9342ff3672a49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5f35607a54056" /><Relationship Type="http://schemas.openxmlformats.org/officeDocument/2006/relationships/image" Target="/ppt/media/image3.png" Id="R61b15fc4e54d4370" /><Relationship Type="http://schemas.openxmlformats.org/officeDocument/2006/relationships/notesSlide" Target="/ppt/notesSlides/notesSlide3.xml" Id="Rdd6785097b62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d1add29604876" /><Relationship Type="http://schemas.openxmlformats.org/officeDocument/2006/relationships/image" Target="/ppt/media/image4.png" Id="R902b92ed4c2641c7" /><Relationship Type="http://schemas.openxmlformats.org/officeDocument/2006/relationships/notesSlide" Target="/ppt/notesSlides/notesSlide4.xml" Id="R31b77bfe6388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0949ad8034aee" /><Relationship Type="http://schemas.openxmlformats.org/officeDocument/2006/relationships/image" Target="/ppt/media/image5.png" Id="R0c7d799c62764edc" /><Relationship Type="http://schemas.openxmlformats.org/officeDocument/2006/relationships/notesSlide" Target="/ppt/notesSlides/notesSlide5.xml" Id="R982b0576c8a641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31dc900bb4c16" /><Relationship Type="http://schemas.openxmlformats.org/officeDocument/2006/relationships/image" Target="/ppt/media/image6.png" Id="Rf9ef674857db42f6" /><Relationship Type="http://schemas.openxmlformats.org/officeDocument/2006/relationships/notesSlide" Target="/ppt/notesSlides/notesSlide6.xml" Id="R715144c84991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0208931584276" /><Relationship Type="http://schemas.openxmlformats.org/officeDocument/2006/relationships/image" Target="/ppt/media/image7.png" Id="R4149714a28424f4e" /><Relationship Type="http://schemas.openxmlformats.org/officeDocument/2006/relationships/notesSlide" Target="/ppt/notesSlides/notesSlide7.xml" Id="R5f1be53e04184fa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22b0022da44bd" /><Relationship Type="http://schemas.openxmlformats.org/officeDocument/2006/relationships/image" Target="/ppt/media/image8.png" Id="R16092ca457aa4fab" /><Relationship Type="http://schemas.openxmlformats.org/officeDocument/2006/relationships/notesSlide" Target="/ppt/notesSlides/notesSlide8.xml" Id="R513a8d7b863f4a8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c52becb144628" /><Relationship Type="http://schemas.openxmlformats.org/officeDocument/2006/relationships/image" Target="/ppt/media/image9.png" Id="R9bbc5de9de55433b" /><Relationship Type="http://schemas.openxmlformats.org/officeDocument/2006/relationships/notesSlide" Target="/ppt/notesSlides/notesSlide9.xml" Id="R4cfed82fcae84aa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E9E5D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99a51905804f1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19485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E9E5D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b3981af7524a7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79336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E9E5D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4470a1b1a94e0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8106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E9E5D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1f1d78a6c0414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73753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E9E5D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b15fc4e54d437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18637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E9E5D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2b92ed4c2641c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97585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E9E5D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7d799c62764ed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6281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E9E5D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ef674857db42f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51923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E9E5D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49714a28424f4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91501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E9E5D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092ca457aa4fa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82628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E9E5D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bc5de9de55433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99606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2026-07-28T20:32:31.7490000Z</dcterms:created>
  <dcterms:modified xsi:type="dcterms:W3CDTF">2026-07-28T20:32:31.7490000Z</dcterms:modified>
</coreProperties>
</file>